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1" r:id="rId4"/>
    <p:sldId id="267" r:id="rId5"/>
    <p:sldId id="258" r:id="rId6"/>
    <p:sldId id="262" r:id="rId7"/>
    <p:sldId id="259" r:id="rId8"/>
    <p:sldId id="260" r:id="rId9"/>
    <p:sldId id="263" r:id="rId10"/>
    <p:sldId id="268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6B132-9E0F-48FF-880F-0D4244F3E990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99CD9-CC85-4847-8E12-47102ECF3B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41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99CD9-CC85-4847-8E12-47102ECF3B8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18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DEE26-F9A5-44ED-9BB7-3323AB48B833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3A85-73AC-46CB-AD4B-95D728CA78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74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DEE26-F9A5-44ED-9BB7-3323AB48B833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3A85-73AC-46CB-AD4B-95D728CA78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38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DEE26-F9A5-44ED-9BB7-3323AB48B833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3A85-73AC-46CB-AD4B-95D728CA78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979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DEE26-F9A5-44ED-9BB7-3323AB48B833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3A85-73AC-46CB-AD4B-95D728CA78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3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DEE26-F9A5-44ED-9BB7-3323AB48B833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3A85-73AC-46CB-AD4B-95D728CA78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3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DEE26-F9A5-44ED-9BB7-3323AB48B833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3A85-73AC-46CB-AD4B-95D728CA78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34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DEE26-F9A5-44ED-9BB7-3323AB48B833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3A85-73AC-46CB-AD4B-95D728CA78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662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DEE26-F9A5-44ED-9BB7-3323AB48B833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3A85-73AC-46CB-AD4B-95D728CA78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62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DEE26-F9A5-44ED-9BB7-3323AB48B833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3A85-73AC-46CB-AD4B-95D728CA78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35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DEE26-F9A5-44ED-9BB7-3323AB48B833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3A85-73AC-46CB-AD4B-95D728CA78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84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DEE26-F9A5-44ED-9BB7-3323AB48B833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3A85-73AC-46CB-AD4B-95D728CA78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2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DEE26-F9A5-44ED-9BB7-3323AB48B833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93A85-73AC-46CB-AD4B-95D728CA78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55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hscweb3.hsc.usf.edu/health/nursing/dean/usf-college-of-nursing-receives-generous-donation-from-american-legion-auxiliary-post-275/usf-nursing-fundraiser-at-american-legion-post-275-3/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wmf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blem.legion.org/" TargetMode="External"/><Relationship Id="rId2" Type="http://schemas.openxmlformats.org/officeDocument/2006/relationships/hyperlink" Target="http://www.studentveterans.org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42672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DEPARTMENT OF FLORIDA</a:t>
            </a:r>
            <a:br>
              <a:rPr lang="en-US" sz="3600" dirty="0" smtClean="0"/>
            </a:br>
            <a:r>
              <a:rPr lang="en-US" sz="3600" dirty="0" smtClean="0"/>
              <a:t>EDUCATION</a:t>
            </a:r>
            <a:br>
              <a:rPr lang="en-US" sz="3600" dirty="0" smtClean="0"/>
            </a:br>
            <a:r>
              <a:rPr lang="en-US" sz="3600" dirty="0" smtClean="0"/>
              <a:t>PLAN OF ACTION</a:t>
            </a:r>
            <a:br>
              <a:rPr lang="en-US" sz="3600" dirty="0" smtClean="0"/>
            </a:br>
            <a:r>
              <a:rPr lang="en-US" sz="3600" dirty="0" smtClean="0"/>
              <a:t>2014-2015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Pat Devine – Chairman</a:t>
            </a:r>
            <a:br>
              <a:rPr lang="en-US" sz="3600" dirty="0" smtClean="0"/>
            </a:br>
            <a:r>
              <a:rPr lang="en-US" sz="3600" dirty="0" smtClean="0"/>
              <a:t>Committee Members</a:t>
            </a:r>
            <a:br>
              <a:rPr lang="en-US" sz="3600" dirty="0" smtClean="0"/>
            </a:br>
            <a:r>
              <a:rPr lang="en-US" sz="3600" dirty="0" smtClean="0"/>
              <a:t>Robin </a:t>
            </a:r>
            <a:r>
              <a:rPr lang="en-US" sz="3600" dirty="0" err="1" smtClean="0"/>
              <a:t>Briere</a:t>
            </a:r>
            <a:r>
              <a:rPr lang="en-US" sz="3600" dirty="0" smtClean="0"/>
              <a:t> – Ruth </a:t>
            </a:r>
            <a:r>
              <a:rPr lang="en-US" sz="3600" dirty="0" err="1" smtClean="0"/>
              <a:t>Sovern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5410200"/>
            <a:ext cx="6400800" cy="228600"/>
          </a:xfrm>
        </p:spPr>
        <p:txBody>
          <a:bodyPr>
            <a:normAutofit fontScale="325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238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121" y="381000"/>
            <a:ext cx="8229600" cy="1676400"/>
          </a:xfrm>
        </p:spPr>
        <p:txBody>
          <a:bodyPr>
            <a:noAutofit/>
          </a:bodyPr>
          <a:lstStyle/>
          <a:p>
            <a:r>
              <a:rPr lang="en-US" sz="2000" b="1" dirty="0"/>
              <a:t>USF College of Nursing receives generous donation from American Legion Auxiliary Post #275 - February 21, 2014 · 2:39 pm </a:t>
            </a:r>
            <a:br>
              <a:rPr lang="en-US" sz="2000" b="1" dirty="0"/>
            </a:br>
            <a:r>
              <a:rPr lang="en-US" sz="2000" dirty="0"/>
              <a:t>University of South Florida College of Nursing received a generous donation from American Legion Auxiliary Post #275 during a fundraiser event held on Nov. 9, 2013 in Dunedin, </a:t>
            </a:r>
            <a:r>
              <a:rPr lang="en-US" sz="2000" dirty="0" err="1" smtClean="0"/>
              <a:t>Fla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600" dirty="0" smtClean="0"/>
              <a:t>USF </a:t>
            </a:r>
            <a:r>
              <a:rPr lang="en-US" sz="1600" smtClean="0"/>
              <a:t>Foundation 270035 </a:t>
            </a:r>
            <a:r>
              <a:rPr lang="en-US" sz="1600" dirty="0" smtClean="0"/>
              <a:t>– American Legion Post 275 FAMILY – Veterans Scholarship</a:t>
            </a:r>
            <a:endParaRPr lang="en-US" sz="1600" dirty="0"/>
          </a:p>
        </p:txBody>
      </p:sp>
      <p:pic>
        <p:nvPicPr>
          <p:cNvPr id="3074" name="Picture 2" descr="USF Nursing Fundraiser at American Legion Post 275 (3)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99" y="2362200"/>
            <a:ext cx="6603242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944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REPORT DUE DATES</a:t>
            </a:r>
            <a:br>
              <a:rPr lang="en-US" sz="3200" dirty="0" smtClean="0"/>
            </a:br>
            <a:r>
              <a:rPr lang="en-US" sz="3200" dirty="0" smtClean="0"/>
              <a:t>Mid-Year</a:t>
            </a:r>
            <a:br>
              <a:rPr lang="en-US" sz="3200" dirty="0" smtClean="0"/>
            </a:br>
            <a:r>
              <a:rPr lang="en-US" sz="3200" dirty="0" smtClean="0"/>
              <a:t>Unit to District – November 15, 2014</a:t>
            </a:r>
            <a:br>
              <a:rPr lang="en-US" sz="3200" dirty="0" smtClean="0"/>
            </a:br>
            <a:r>
              <a:rPr lang="en-US" sz="3200" dirty="0" smtClean="0"/>
              <a:t>District to Department – December 1, 2014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Year End</a:t>
            </a:r>
            <a:br>
              <a:rPr lang="en-US" sz="3200" dirty="0" smtClean="0"/>
            </a:br>
            <a:r>
              <a:rPr lang="en-US" sz="3200" dirty="0" smtClean="0"/>
              <a:t>Unit to District – April 15, 2015</a:t>
            </a:r>
            <a:br>
              <a:rPr lang="en-US" sz="3200" dirty="0" smtClean="0"/>
            </a:br>
            <a:r>
              <a:rPr lang="en-US" sz="3200" dirty="0" smtClean="0"/>
              <a:t>District </a:t>
            </a:r>
            <a:r>
              <a:rPr lang="en-US" sz="3200" smtClean="0"/>
              <a:t>to Department – May 1, 2015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89466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73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“LIGHTING THE WAY FOR VETERANS”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495800"/>
            <a:ext cx="8229600" cy="1905000"/>
          </a:xfrm>
        </p:spPr>
        <p:txBody>
          <a:bodyPr/>
          <a:lstStyle/>
          <a:p>
            <a:pPr algn="ctr"/>
            <a:r>
              <a:rPr lang="en-US" dirty="0" smtClean="0"/>
              <a:t>“Veterans in the Classroom:  History in the First Person”</a:t>
            </a:r>
            <a:endParaRPr lang="en-US" dirty="0"/>
          </a:p>
          <a:p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1752600"/>
            <a:ext cx="161925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243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3453"/>
            <a:ext cx="5257800" cy="65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50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CONDOLEEZZA RICE</a:t>
            </a:r>
            <a:br>
              <a:rPr lang="en-US" sz="2800" dirty="0" smtClean="0"/>
            </a:br>
            <a:r>
              <a:rPr lang="en-US" sz="2800" dirty="0" smtClean="0"/>
              <a:t>Former U.S. Secretary of State</a:t>
            </a:r>
            <a:endParaRPr lang="en-US" sz="2800" dirty="0"/>
          </a:p>
        </p:txBody>
      </p:sp>
      <p:pic>
        <p:nvPicPr>
          <p:cNvPr id="1026" name="Picture 2" descr="G:\condoleezza_r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81200"/>
            <a:ext cx="3733800" cy="42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362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SCHOLARSHIPS &amp; AWARDS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Department Scholarships</a:t>
            </a:r>
          </a:p>
          <a:p>
            <a:r>
              <a:rPr lang="en-US" dirty="0" smtClean="0"/>
              <a:t>Memorial Scholarships</a:t>
            </a:r>
          </a:p>
          <a:p>
            <a:r>
              <a:rPr lang="en-US" dirty="0" smtClean="0"/>
              <a:t>Master’s Scholarships</a:t>
            </a:r>
          </a:p>
          <a:p>
            <a:r>
              <a:rPr lang="en-US" dirty="0" smtClean="0"/>
              <a:t>National Scholarships</a:t>
            </a:r>
          </a:p>
          <a:p>
            <a:r>
              <a:rPr lang="en-US" dirty="0" smtClean="0"/>
              <a:t>Department Awards</a:t>
            </a:r>
          </a:p>
          <a:p>
            <a:r>
              <a:rPr lang="en-US" dirty="0" smtClean="0"/>
              <a:t>National Unit Awards</a:t>
            </a:r>
          </a:p>
          <a:p>
            <a:r>
              <a:rPr lang="en-US" dirty="0" smtClean="0"/>
              <a:t>Give 10 to Education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579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223" y="152400"/>
            <a:ext cx="4887191" cy="632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152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52099"/>
            <a:ext cx="77724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1688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5" descr="Description: C:\Users\devineone\AppData\Local\Microsoft\Windows\Temporary Internet Files\Content.IE5\M5H3MHW0\MC90032521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640" y="3200399"/>
            <a:ext cx="2409278" cy="2684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" descr="Description: C:\Users\devineone\AppData\Local\Microsoft\Windows\Temporary Internet Files\Content.IE5\M5H3MHW0\MC90035523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Description: C:\Users\devineone\AppData\Local\Microsoft\Windows\Temporary Internet Files\Content.IE5\ZMGD2GYD\MP90034161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761095"/>
            <a:ext cx="1770063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Description: C:\Users\devineone\AppData\Local\Microsoft\Windows\Temporary Internet Files\Content.IE5\33YH71LQ\MC90029092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143" y="1745538"/>
            <a:ext cx="1685925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6" descr="Description: C:\Users\devineone\AppData\Local\Microsoft\Windows\Temporary Internet Files\Content.IE5\TXZFP1IS\MP900175372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56082"/>
            <a:ext cx="36576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5" descr="Description: C:\Users\devineone\AppData\Local\Microsoft\Windows\Temporary Internet Files\Content.IE5\TXZFP1IS\MC900232926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093" y="381000"/>
            <a:ext cx="2155825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Description: C:\Users\devineone\AppData\Local\Microsoft\Windows\Temporary Internet Files\Content.IE5\ZMGD2GYD\MC900232760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18413"/>
            <a:ext cx="1495425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810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762000"/>
            <a:ext cx="8229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Additional Resources You Can Use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dirty="0"/>
              <a:t>1. Veterans in the Classroom: www.alaforveterans.org/Programs/Education</a:t>
            </a:r>
          </a:p>
          <a:p>
            <a:r>
              <a:rPr lang="en-US" dirty="0"/>
              <a:t>2. American Legion Auxiliary scholarship applications:</a:t>
            </a:r>
          </a:p>
          <a:p>
            <a:r>
              <a:rPr lang="en-US" dirty="0"/>
              <a:t>www.alaforveterans.org/Scholarships</a:t>
            </a:r>
          </a:p>
          <a:p>
            <a:r>
              <a:rPr lang="en-US" dirty="0"/>
              <a:t>3. Educational resources through the Americanism and Children &amp; Youth Commission</a:t>
            </a:r>
          </a:p>
          <a:p>
            <a:r>
              <a:rPr lang="en-US" dirty="0"/>
              <a:t>of The American Legion: www.legion.org/education</a:t>
            </a:r>
          </a:p>
          <a:p>
            <a:r>
              <a:rPr lang="en-US" dirty="0"/>
              <a:t>4. Free online tutoring for military children: www.tutor.com/military</a:t>
            </a:r>
          </a:p>
          <a:p>
            <a:r>
              <a:rPr lang="en-US" dirty="0"/>
              <a:t>5. Student Veterans of America: </a:t>
            </a:r>
            <a:r>
              <a:rPr lang="en-US" u="sng" dirty="0">
                <a:hlinkClick r:id="rId2"/>
              </a:rPr>
              <a:t>www.studentveterans.org</a:t>
            </a:r>
            <a:r>
              <a:rPr lang="en-US" dirty="0"/>
              <a:t> </a:t>
            </a:r>
          </a:p>
          <a:p>
            <a:r>
              <a:rPr lang="en-US" dirty="0"/>
              <a:t>6. American Legion Flag and Emblem Sales for educational products at </a:t>
            </a:r>
            <a:r>
              <a:rPr lang="en-US" u="sng" dirty="0">
                <a:hlinkClick r:id="rId3"/>
              </a:rPr>
              <a:t>www.emblem.legion.org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51205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73</Words>
  <Application>Microsoft Office PowerPoint</Application>
  <PresentationFormat>On-screen Show (4:3)</PresentationFormat>
  <Paragraphs>26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 DEPARTMENT OF FLORIDA EDUCATION PLAN OF ACTION 2014-2015  Pat Devine – Chairman Committee Members Robin Briere – Ruth Sovern </vt:lpstr>
      <vt:lpstr>“LIGHTING THE WAY FOR VETERANS” </vt:lpstr>
      <vt:lpstr>PowerPoint Presentation</vt:lpstr>
      <vt:lpstr>CONDOLEEZZA RICE Former U.S. Secretary of State</vt:lpstr>
      <vt:lpstr>SCHOLARSHIPS &amp; AWARDS</vt:lpstr>
      <vt:lpstr>PowerPoint Presentation</vt:lpstr>
      <vt:lpstr>PowerPoint Presentation</vt:lpstr>
      <vt:lpstr>PowerPoint Presentation</vt:lpstr>
      <vt:lpstr>PowerPoint Presentation</vt:lpstr>
      <vt:lpstr>USF College of Nursing receives generous donation from American Legion Auxiliary Post #275 - February 21, 2014 · 2:39 pm  University of South Florida College of Nursing received a generous donation from American Legion Auxiliary Post #275 during a fundraiser event held on Nov. 9, 2013 in Dunedin, Fla USF Foundation 270035 – American Legion Post 275 FAMILY – Veterans Scholarship</vt:lpstr>
      <vt:lpstr>REPORT DUE DATES Mid-Year Unit to District – November 15, 2014 District to Department – December 1, 2014  Year End Unit to District – April 15, 2015 District to Department – May 1, 2015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FLORIDA EDUCATION PLAN OF ACTION 2014-2015</dc:title>
  <dc:creator>devineone</dc:creator>
  <cp:lastModifiedBy>Computer4</cp:lastModifiedBy>
  <cp:revision>22</cp:revision>
  <dcterms:created xsi:type="dcterms:W3CDTF">2014-07-28T14:07:29Z</dcterms:created>
  <dcterms:modified xsi:type="dcterms:W3CDTF">2014-08-05T15:23:17Z</dcterms:modified>
</cp:coreProperties>
</file>